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d8d26b83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d8d26b83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d8d26b83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d8d26b83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6b1006c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6b1006c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6b1006c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6b1006c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6b1006c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6b1006c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6b1006c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6b1006c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6b1006c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6b1006c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6b1006c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6b1006c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6b1006c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6b1006c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6b1006c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6b1006c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d7bdbb3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d7bdbb3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6b1006c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6b1006c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6b1006c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6b1006c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6b1006c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6b1006c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6b1006c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6b1006c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6b1006c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6b1006c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6b1006c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6b1006c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6b1006c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6b1006c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6b1006c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6b1006c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6b1006c8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6b1006c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6b1006c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6b1006c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d7b956f1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d7b956f1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d8d26b83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d8d26b8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8d26b8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8d26b8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d8d26b8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d8d26b8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6b1006c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a6b1006c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d8d26b8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d8d26b8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6b1006c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6b1006c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d7b956f1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d7b956f1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d7b956f1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d7b956f1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d7b956f1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d7b956f1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d7b956f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d7b956f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6b1006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6b1006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6b1006c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6b1006c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6300000" dist="19050">
              <a:srgbClr val="000000">
                <a:alpha val="1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Capstone: The Movie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Non-Technical Presentation By Evan Jacobs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749500" y="0"/>
            <a:ext cx="10286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 Bad Feeling About This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don’t know how you know. Maybe it’s seeing a trailer. Maybe you just heard about the cast. Maybe you just saw the title.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don’t know how you know; you just know: This movie will suck.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don’t need to be Nostradamus to know Michael Bay will never win the Oscar for best director.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But can we teach a computer not to need to be Nostradamus?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-1200"/>
            <a:ext cx="91396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Didn’t Cheat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want to predict scores on the amazing website Metacritic.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 order to train a computer to predict on an upcoming movie, we can only use what we will expect to know about a movie before it comes out. (Also we can only use what we can find on the internet)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Given time constraints, this left us with title, director, writer, actors (first four), production company, rating, and runtime.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6287" y="0"/>
            <a:ext cx="10831526" cy="52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DETAILED FILES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486287" y="0"/>
            <a:ext cx="10831526" cy="52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ata Brought to us by the Bothan Spies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first took movie titles from Wikipedia and combined it with an existing database (https://grouplens.org/datasets/movielens/latest/).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Then we ran it through the OMDB API to get information about each movie.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00" y="2641149"/>
            <a:ext cx="4329851" cy="22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325" y="2642246"/>
            <a:ext cx="4316539" cy="2276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486287" y="0"/>
            <a:ext cx="10831526" cy="52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 Have Come Here for Information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had lots of different data points, but decided to collect the following to predict on: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Actors (first four) - Director - Genre - Production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Rated - Release Date - Runtime - Title - Writer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 also collected the following to be used as targets: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- Metascore - Box Office Revenue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-773050" y="-68488"/>
            <a:ext cx="12440699" cy="52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INFORMATION IS IN THE SAFE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773050" y="-68488"/>
            <a:ext cx="12440699" cy="52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Explorer, do you Read?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28938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 size of the database, we didn't spend much time imputing missing values.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031" y="0"/>
            <a:ext cx="50529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773050" y="-68488"/>
            <a:ext cx="12440699" cy="52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Clean. All Clean.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started with 43837 separate movies and pared them down to the list of only ones where we had a Metascore, leaving us with 10192 movies. We also did the following: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Built several functions to clean the data.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Dropped as many null values as we could find.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 we did some data exploration!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773050" y="-68488"/>
            <a:ext cx="12440699" cy="52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Below average!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Below average!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22713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Apparently Metacritic’s average movie score is around a 65. Considering the website is a score aggregator and interpreter, this was surprising.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900" y="-3"/>
            <a:ext cx="52030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773050" y="-68488"/>
            <a:ext cx="12440699" cy="52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is the Fire in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we Burn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35280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Most of our movies come from after the year 1999, when Metacritic started.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992" y="0"/>
            <a:ext cx="51520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749500" y="0"/>
            <a:ext cx="10286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 Bad Feeling About This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don’t know how you know. Maybe it’s seeing a trailer. Maybe you just heard about the cast. Maybe you just saw the title.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don’t know how you know; you just know: This movie will suck.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don’t need to be N</a:t>
            </a:r>
            <a:r>
              <a:rPr lang="en">
                <a:solidFill>
                  <a:srgbClr val="FFFFFF"/>
                </a:solidFill>
              </a:rPr>
              <a:t>ostradamus</a:t>
            </a:r>
            <a:r>
              <a:rPr lang="en">
                <a:solidFill>
                  <a:srgbClr val="FFFFFF"/>
                </a:solidFill>
              </a:rPr>
              <a:t> to know Michael Bay will never win the Oscar for best director. 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But can we teach a computer </a:t>
            </a:r>
            <a:r>
              <a:rPr lang="en">
                <a:solidFill>
                  <a:srgbClr val="FFFFFF"/>
                </a:solidFill>
              </a:rPr>
              <a:t>not to need</a:t>
            </a:r>
            <a:r>
              <a:rPr lang="en">
                <a:solidFill>
                  <a:srgbClr val="FFFFFF"/>
                </a:solidFill>
              </a:rPr>
              <a:t> to be Nostradamus?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773050" y="-68488"/>
            <a:ext cx="12440699" cy="52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of the Year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35628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distribution of months show us that movies tend to come out in the summer and holiday season.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992" y="0"/>
            <a:ext cx="51520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773050" y="-68488"/>
            <a:ext cx="12440699" cy="52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No, No, I Like it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Length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34242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distribution of movie runtimes. Notice that this graph is incredibly skewed by one movie: Out 1, a 13 hour film from 1971 (https://en.wikipedia.org/wiki/Out_1).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895" y="0"/>
            <a:ext cx="52031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773050" y="-68488"/>
            <a:ext cx="12440699" cy="52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 Only. It's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Such a Very Long Name..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35511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distribution of movie title lengths. Most movies are content to be about 17 letters long.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992" y="0"/>
            <a:ext cx="51520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773050" y="-68488"/>
            <a:ext cx="12440699" cy="521197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Not on Any of the Charts</a:t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00" y="2064025"/>
            <a:ext cx="2529874" cy="273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058" y="2064029"/>
            <a:ext cx="2529874" cy="273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4227" y="2064025"/>
            <a:ext cx="2529874" cy="273499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/>
        </p:nvSpPr>
        <p:spPr>
          <a:xfrm>
            <a:off x="126850" y="1695050"/>
            <a:ext cx="2529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Title Length by Metascore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6487250" y="1695050"/>
            <a:ext cx="2529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Runtime by</a:t>
            </a:r>
            <a:r>
              <a:rPr lang="en">
                <a:solidFill>
                  <a:srgbClr val="FFFFFF"/>
                </a:solidFill>
              </a:rPr>
              <a:t> Year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3307050" y="1695050"/>
            <a:ext cx="2529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Metascore by Year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3850" y="0"/>
            <a:ext cx="10287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CALL THEM ENGINEERS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-513850" y="0"/>
            <a:ext cx="10287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Sampled Every Language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Most of our most important data was categorical. In particular we had the </a:t>
            </a:r>
            <a:r>
              <a:rPr lang="en">
                <a:solidFill>
                  <a:schemeClr val="dk1"/>
                </a:solidFill>
              </a:rPr>
              <a:t>director</a:t>
            </a:r>
            <a:r>
              <a:rPr lang="en">
                <a:solidFill>
                  <a:schemeClr val="dk1"/>
                </a:solidFill>
              </a:rPr>
              <a:t>, the actors, and the writer, as well as the title, the rating, and the production company. Thus, we used natural language processing in the following ways:</a:t>
            </a:r>
            <a:endParaRPr>
              <a:solidFill>
                <a:schemeClr val="dk1"/>
              </a:solidFill>
            </a:endParaRPr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took out each name, rating, and company,  and counted its occurrence, removing rows with only one or two occurrences.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took the movie titles and counted occurrence of words using length one and two n-grams.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8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-513850" y="0"/>
            <a:ext cx="10287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Anything. Pick a Feature </a:t>
            </a:r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After initial testing, we decided to weight our columns with the the average Metascores for directors, writers, and actors. Eventually we saved six dataframes to test on:</a:t>
            </a:r>
            <a:endParaRPr>
              <a:solidFill>
                <a:schemeClr val="dk1"/>
              </a:solidFill>
            </a:endParaRPr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Three dataframes with deleting columns that had one value or less: one with directors weighted, one with directors and actors weighted, and one with directors, actors, and writers weighted. </a:t>
            </a:r>
            <a:endParaRPr>
              <a:solidFill>
                <a:schemeClr val="dk1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Three dataframes with deleting columns that had two values or less: one with directors weighted, one with directors and actors weighted, and one with directors, actors, and writers weighted.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874" y="19025"/>
            <a:ext cx="9424275" cy="512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EXCUSE THE CRUDITY OF THIS MODEL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0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27874" y="19025"/>
            <a:ext cx="9424275" cy="512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 This List of Periodicals to Memory</a:t>
            </a:r>
            <a:endParaRPr/>
          </a:p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Guide to the models: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 df 2 = </a:t>
            </a:r>
            <a:r>
              <a:rPr lang="en">
                <a:solidFill>
                  <a:schemeClr val="dk1"/>
                </a:solidFill>
              </a:rPr>
              <a:t>directors and actors weighted, , deleted columns with 1 or fewer terms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 df 2 = directors and actors weighted, </a:t>
            </a:r>
            <a:r>
              <a:rPr lang="en">
                <a:solidFill>
                  <a:schemeClr val="dk1"/>
                </a:solidFill>
              </a:rPr>
              <a:t>deleted columns with 1 or fewer terms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 df 2 = directors and actors and writers weighted, deleted columns with 1 or fewer terms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 df 3 = directors and actors weighted, , deleted columns with 2 or fewer terms</a:t>
            </a:r>
            <a:endParaRPr>
              <a:solidFill>
                <a:schemeClr val="dk1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 df 2 = directors and actors weighted, deleted columns with 2 or fewer terms</a:t>
            </a:r>
            <a:endParaRPr>
              <a:solidFill>
                <a:schemeClr val="dk1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 df 2 = directors and actors and writers weighted, deleted columns with 2 or fewer terms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1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27874" y="19025"/>
            <a:ext cx="9424275" cy="512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t Makes Me Sad, This Regression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500" y="1017725"/>
            <a:ext cx="7042999" cy="39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/>
          <p:nvPr/>
        </p:nvSpPr>
        <p:spPr>
          <a:xfrm>
            <a:off x="853300" y="3559025"/>
            <a:ext cx="634200" cy="15336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1"/>
          <p:cNvSpPr/>
          <p:nvPr/>
        </p:nvSpPr>
        <p:spPr>
          <a:xfrm>
            <a:off x="3660875" y="4460100"/>
            <a:ext cx="2082600" cy="6834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0" y="-1200"/>
            <a:ext cx="91396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Didn’t Cheat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want to predict scores on the amazing website Metacritic.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 order to train a computer to predict on an upcoming movie, we can only use what we will expect to know about a movie before it comes out. (Also we can only use what we can find on the internet)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Given time constraints, this left us with title, director, writer, actors (first four), production company, rating, and runtime.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27874" y="19025"/>
            <a:ext cx="9424275" cy="512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Classified?</a:t>
            </a:r>
            <a:endParaRPr/>
          </a:p>
        </p:txBody>
      </p:sp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479" y="1017725"/>
            <a:ext cx="7121042" cy="390448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/>
          <p:nvPr/>
        </p:nvSpPr>
        <p:spPr>
          <a:xfrm>
            <a:off x="853300" y="1264375"/>
            <a:ext cx="634200" cy="15336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2"/>
          <p:cNvSpPr/>
          <p:nvPr/>
        </p:nvSpPr>
        <p:spPr>
          <a:xfrm>
            <a:off x="5575000" y="4409225"/>
            <a:ext cx="2082600" cy="6834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27874" y="19025"/>
            <a:ext cx="9424275" cy="512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Can Tune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our 3 df 2 dataframe, our best classifier (logreg) cross-validated accuracy: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.6945555555555556 (using C = 10 with an l1 penalty)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our best cross-validated regression R2 score: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0.21850824761335874 (with auto-chosen alpha)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no reason we shouldn't be able to achieve better than this given more time.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205" y="0"/>
            <a:ext cx="92122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TIME IT’LL BE FLAWLESS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5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-68205" y="0"/>
            <a:ext cx="9212205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othing Costs More Than Information</a:t>
            </a:r>
            <a:endParaRPr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9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Future recommendations are numerous.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Other databases (imdb's. Metacritic's, Box Office Mojo)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More cast/crew (cinematographers, composers, editors, producers)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Impute null values.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Use other scoring metric to apply to Metascore. 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Other types of weighting. 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More models (passive </a:t>
            </a:r>
            <a:r>
              <a:rPr lang="en">
                <a:solidFill>
                  <a:srgbClr val="FFFFFF"/>
                </a:solidFill>
              </a:rPr>
              <a:t>aggressive</a:t>
            </a:r>
            <a:r>
              <a:rPr lang="en">
                <a:solidFill>
                  <a:srgbClr val="FFFFFF"/>
                </a:solidFill>
              </a:rPr>
              <a:t> classifier, Bayes, neural networks, etc.)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6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-68205" y="0"/>
            <a:ext cx="9212205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9" name="Google Shape;29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Never Stop Trying</a:t>
            </a:r>
            <a:endParaRPr/>
          </a:p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9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Goals: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Increase accuracy of score </a:t>
            </a:r>
            <a:r>
              <a:rPr lang="en">
                <a:solidFill>
                  <a:srgbClr val="FFFFFF"/>
                </a:solidFill>
              </a:rPr>
              <a:t>prediction</a:t>
            </a:r>
            <a:r>
              <a:rPr lang="en">
                <a:solidFill>
                  <a:srgbClr val="FFFFFF"/>
                </a:solidFill>
              </a:rPr>
              <a:t>/classification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Compile a large, comprehensive database for others to use. 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Create a continually updated model to predict upcoming movies and to post those </a:t>
            </a:r>
            <a:r>
              <a:rPr lang="en">
                <a:solidFill>
                  <a:srgbClr val="FFFFFF"/>
                </a:solidFill>
              </a:rPr>
              <a:t>predictions</a:t>
            </a:r>
            <a:r>
              <a:rPr lang="en">
                <a:solidFill>
                  <a:srgbClr val="FFFFFF"/>
                </a:solidFill>
              </a:rPr>
              <a:t> on a social media account or website. 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Complete world domination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type="ctrTitle"/>
          </p:nvPr>
        </p:nvSpPr>
        <p:spPr>
          <a:xfrm>
            <a:off x="311700" y="1494075"/>
            <a:ext cx="8520600" cy="3129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HASTA LA VISTA, BABY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-1584850" y="-974362"/>
            <a:ext cx="12608400" cy="70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Working! It’s Working!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can teach a computer to be Nostradamus, but a version of Nostradamus who can actually predict things.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With a high level of confidence, we can predict whether a movie will score well and even how well it will score on Metacritic, given only some of the initial production information.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224" y="0"/>
            <a:ext cx="914154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Surrender! What More do you Want?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There is still a lot of data that needs to be collected. We could get casting directors, cinematographers, budget, stunt doubles, best boy grips, etc.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also had a fair amount of holes in the data we haven’t yet had time to fill, as well as several different methods for training the computer.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Do Better. We’re Gonna Do Something Else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Hopefully, given time (and cash donations), we will be able not only to predict Metacritic score, but also box offices revenue and awards.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Finally, one of the hopes of this project will be to compile a large, comprehensive, yet still wieldy open-source databases of movies on the internet to be updated for as long as I feel like it, which could even be as much as weeks!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Points if you can identify all of these movies.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 Thanks!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6300000" dist="19050">
              <a:srgbClr val="000000">
                <a:alpha val="13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Capstone: The Movie</a:t>
            </a:r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1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Technical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7575" y="-943874"/>
            <a:ext cx="10941574" cy="816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ATTRACTIONS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